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4"/>
  </p:notesMasterIdLst>
  <p:sldIdLst>
    <p:sldId id="256" r:id="rId2"/>
    <p:sldId id="293" r:id="rId3"/>
    <p:sldId id="298" r:id="rId4"/>
    <p:sldId id="294" r:id="rId5"/>
    <p:sldId id="303" r:id="rId6"/>
    <p:sldId id="295" r:id="rId7"/>
    <p:sldId id="296" r:id="rId8"/>
    <p:sldId id="297" r:id="rId9"/>
    <p:sldId id="300" r:id="rId10"/>
    <p:sldId id="301" r:id="rId11"/>
    <p:sldId id="304" r:id="rId12"/>
    <p:sldId id="292" r:id="rId13"/>
  </p:sldIdLst>
  <p:sldSz cx="9144000" cy="5143500" type="screen16x9"/>
  <p:notesSz cx="6858000" cy="9144000"/>
  <p:embeddedFontLst>
    <p:embeddedFont>
      <p:font typeface="Exo" panose="020B0604020202020204" charset="-18"/>
      <p:regular r:id="rId15"/>
      <p:bold r:id="rId16"/>
      <p:italic r:id="rId17"/>
      <p:boldItalic r:id="rId18"/>
    </p:embeddedFont>
    <p:embeddedFont>
      <p:font typeface="PT Sans" panose="020B0503020203020204" pitchFamily="34" charset="-18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7206F0-5074-4A67-87DF-A03A1949F9D8}">
  <a:tblStyle styleId="{BA7206F0-5074-4A67-87DF-A03A1949F9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287" autoAdjust="0"/>
  </p:normalViewPr>
  <p:slideViewPr>
    <p:cSldViewPr snapToGrid="0">
      <p:cViewPr varScale="1">
        <p:scale>
          <a:sx n="61" d="100"/>
          <a:sy n="61" d="100"/>
        </p:scale>
        <p:origin x="15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/>
            <a:r>
              <a:rPr lang="hu-HU" dirty="0"/>
              <a:t>Dóra csinálta a programozás</a:t>
            </a:r>
            <a:r>
              <a:rPr lang="hu-HU" baseline="0" dirty="0"/>
              <a:t> nagy részét, Tamás pedig gyűjtötte az infókat, segített.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91180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100" dirty="0">
                <a:solidFill>
                  <a:schemeClr val="bg1"/>
                </a:solidFill>
              </a:rPr>
              <a:t>Nagyon jól éreztük magunkat a készítésekor, sokat tanultuk egymástól.</a:t>
            </a:r>
          </a:p>
          <a:p>
            <a:r>
              <a:rPr lang="hu-HU" sz="1100" dirty="0">
                <a:solidFill>
                  <a:schemeClr val="bg1"/>
                </a:solidFill>
              </a:rPr>
              <a:t>Rengeteg új ötletet merítettünk a Bootstrapből, aminek a segítségével sokkal látványosabbá, szebbé tehettük az oldalunkat.</a:t>
            </a:r>
          </a:p>
          <a:p>
            <a:pPr marL="0" indent="0" algn="l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86766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6" name="Google Shape;4576;gedfa3e31c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7" name="Google Shape;4577;gedfa3e31c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hu-HU" dirty="0"/>
              <a:t>(</a:t>
            </a:r>
            <a:r>
              <a:rPr lang="hu-HU" dirty="0" err="1"/>
              <a:t>Demo</a:t>
            </a:r>
            <a:r>
              <a:rPr lang="hu-HU" dirty="0"/>
              <a:t> bemutatása esetleg)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Eredetileg azért választottuk ezt a témát, mert mindketten nagyon szeretjük játszani ezt a játék szériát. Valamint megdolgoztatja az agyat is.</a:t>
            </a:r>
          </a:p>
          <a:p>
            <a:pPr marL="0" indent="0" algn="l"/>
            <a:r>
              <a:rPr lang="hu-HU" dirty="0"/>
              <a:t>Szerintem a legjobb az Erdei templom (Forest </a:t>
            </a:r>
            <a:r>
              <a:rPr lang="hu-HU" dirty="0" err="1"/>
              <a:t>Temple</a:t>
            </a:r>
            <a:r>
              <a:rPr lang="hu-HU" dirty="0"/>
              <a:t>).</a:t>
            </a:r>
          </a:p>
          <a:p>
            <a:pPr marL="0" indent="0" algn="l"/>
            <a:r>
              <a:rPr lang="hu-HU" dirty="0"/>
              <a:t>A játék más részeivel is szoktunk játszani, ezek közül érdemesebb megemlíteni a Fény templomot (</a:t>
            </a:r>
            <a:r>
              <a:rPr lang="hu-HU" dirty="0" err="1"/>
              <a:t>Light</a:t>
            </a:r>
            <a:r>
              <a:rPr lang="hu-HU" dirty="0"/>
              <a:t> </a:t>
            </a:r>
            <a:r>
              <a:rPr lang="hu-HU" dirty="0" err="1"/>
              <a:t>temple</a:t>
            </a:r>
            <a:r>
              <a:rPr lang="hu-HU" dirty="0"/>
              <a:t>) és a Kristály templomot (</a:t>
            </a:r>
            <a:r>
              <a:rPr lang="hu-HU" dirty="0" err="1"/>
              <a:t>Crystal</a:t>
            </a:r>
            <a:r>
              <a:rPr lang="hu-HU" dirty="0"/>
              <a:t> </a:t>
            </a:r>
            <a:r>
              <a:rPr lang="hu-HU" dirty="0" err="1"/>
              <a:t>temple</a:t>
            </a:r>
            <a:r>
              <a:rPr lang="hu-HU" dirty="0"/>
              <a:t>), ahol különböző nehezítések találhatók, amit elolvashattok </a:t>
            </a:r>
            <a:r>
              <a:rPr lang="hu-HU"/>
              <a:t>a weboldalunkon.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12717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Mi az oldalak közötti mozgást linkekkel oldottuk meg, így tudtuk formázni a linkek hátterét.</a:t>
            </a:r>
          </a:p>
          <a:p>
            <a:pPr marL="0" indent="0" algn="l"/>
            <a:r>
              <a:rPr lang="hu-HU" dirty="0" err="1"/>
              <a:t>Href</a:t>
            </a:r>
            <a:r>
              <a:rPr lang="hu-HU" dirty="0"/>
              <a:t> </a:t>
            </a:r>
            <a:r>
              <a:rPr lang="hu-HU" dirty="0" err="1"/>
              <a:t>hiperlinkeket</a:t>
            </a:r>
            <a:r>
              <a:rPr lang="hu-HU" dirty="0"/>
              <a:t> használtunk, az</a:t>
            </a:r>
            <a:r>
              <a:rPr lang="hu-HU" baseline="0" dirty="0"/>
              <a:t> összes oldal a főoldalba lett linkelve, onnan mindenhova el lehet jutni.</a:t>
            </a:r>
          </a:p>
          <a:p>
            <a:pPr marL="0" indent="0" algn="l"/>
            <a:r>
              <a:rPr lang="hu-HU" baseline="0" dirty="0"/>
              <a:t>Ugyanakkor, ahhoz az oldalhoz amihez a JavaScriptet csatoltuk, abba került egy másik fajta linkelés, az igazi </a:t>
            </a:r>
            <a:r>
              <a:rPr lang="hu-HU" baseline="0" dirty="0" err="1"/>
              <a:t>navbar</a:t>
            </a:r>
            <a:r>
              <a:rPr lang="hu-HU" baseline="0" dirty="0"/>
              <a:t>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53753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Nagyrészt HTML 5-öt használtunk, de én minden templomhoz készítettem egy-egy CSS 3-at is, de ezek végül nagyjából ugyanolyanok lettek.</a:t>
            </a:r>
          </a:p>
          <a:p>
            <a:pPr marL="0" indent="0" algn="l"/>
            <a:r>
              <a:rPr lang="hu-HU" dirty="0"/>
              <a:t>A legvégén sikerült mindegyikhez belinkelni a </a:t>
            </a:r>
            <a:r>
              <a:rPr lang="hu-HU" dirty="0" err="1"/>
              <a:t>Bootstrapat</a:t>
            </a:r>
            <a:r>
              <a:rPr lang="hu-HU" dirty="0"/>
              <a:t> is, így működővé vált a Carusel és az oldalak </a:t>
            </a:r>
            <a:r>
              <a:rPr lang="hu-HU" dirty="0" err="1"/>
              <a:t>reszponzivitása</a:t>
            </a:r>
            <a:r>
              <a:rPr lang="hu-HU" dirty="0"/>
              <a:t>. </a:t>
            </a:r>
          </a:p>
          <a:p>
            <a:pPr marL="0" indent="0" algn="l"/>
            <a:r>
              <a:rPr lang="hu-HU" dirty="0"/>
              <a:t>Összesen 1 db JavaScriptet próbáltunk ki, habár az is inkább csak próba maradt.</a:t>
            </a:r>
          </a:p>
          <a:p>
            <a:pPr marL="0" indent="0" algn="l"/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35115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Itt egy kis betekintés a Főoldalt működtető HTML-</a:t>
            </a:r>
            <a:r>
              <a:rPr lang="hu-HU" dirty="0" err="1"/>
              <a:t>dokumemtumba</a:t>
            </a:r>
            <a:r>
              <a:rPr lang="hu-HU" dirty="0"/>
              <a:t>, valamint annak CSS-</a:t>
            </a:r>
            <a:r>
              <a:rPr lang="hu-HU" dirty="0" err="1"/>
              <a:t>ébe</a:t>
            </a:r>
            <a:r>
              <a:rPr lang="hu-HU" dirty="0"/>
              <a:t>, de itt </a:t>
            </a:r>
            <a:r>
              <a:rPr lang="hu-HU" dirty="0" err="1"/>
              <a:t>láthetó</a:t>
            </a:r>
            <a:r>
              <a:rPr lang="hu-HU" dirty="0"/>
              <a:t> </a:t>
            </a:r>
            <a:r>
              <a:rPr lang="hu-HU" dirty="0" err="1"/>
              <a:t>wegy</a:t>
            </a:r>
            <a:r>
              <a:rPr lang="hu-HU" dirty="0"/>
              <a:t> kép a </a:t>
            </a:r>
            <a:r>
              <a:rPr lang="hu-HU" dirty="0" err="1"/>
              <a:t>Javascriptből</a:t>
            </a:r>
            <a:r>
              <a:rPr lang="hu-HU" dirty="0"/>
              <a:t> is</a:t>
            </a:r>
          </a:p>
          <a:p>
            <a:r>
              <a:rPr lang="hu-HU" dirty="0"/>
              <a:t>A </a:t>
            </a:r>
            <a:r>
              <a:rPr lang="hu-HU" dirty="0" err="1"/>
              <a:t>BOOtstrapből</a:t>
            </a:r>
            <a:r>
              <a:rPr lang="hu-HU" dirty="0"/>
              <a:t> a „</a:t>
            </a:r>
            <a:r>
              <a:rPr lang="hu-HU" dirty="0" err="1"/>
              <a:t>carusel-item</a:t>
            </a:r>
            <a:r>
              <a:rPr lang="hu-HU" dirty="0"/>
              <a:t>”  </a:t>
            </a:r>
            <a:r>
              <a:rPr lang="hu-HU" dirty="0" err="1"/>
              <a:t>carusel-control</a:t>
            </a:r>
            <a:r>
              <a:rPr lang="hu-HU" dirty="0"/>
              <a:t> volt </a:t>
            </a:r>
            <a:r>
              <a:rPr lang="hu-HU"/>
              <a:t>nagyon érdekes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82188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/>
            <a:r>
              <a:rPr lang="hu-HU" dirty="0"/>
              <a:t>Eleinte nagy problémát okozott az elkészítése, de végül az oldalak többségén eléggé jól látható lett.</a:t>
            </a:r>
          </a:p>
          <a:p>
            <a:pPr marL="0" indent="0" algn="l"/>
            <a:r>
              <a:rPr lang="hu-HU" dirty="0"/>
              <a:t>Ezek közül kiemelném a Kvíz oldalt, ezen látható legjobban az, ha összenyomod, akkor a különböző kérdések kártyái egymás alá mennek.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87141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hu-HU" dirty="0"/>
              <a:t>Ez a főoldalunkra került, mert szerettük volna egy kicsit bemutatni előre is a templomokból.</a:t>
            </a:r>
          </a:p>
          <a:p>
            <a:pPr marL="171450" indent="-171450" algn="l"/>
            <a:r>
              <a:rPr lang="hu-HU" dirty="0"/>
              <a:t>A képek pár másodpercenként váltogatják egymást, és bemutatják a különböző játékok</a:t>
            </a:r>
            <a:r>
              <a:rPr lang="hu-HU" baseline="0" dirty="0"/>
              <a:t> menüháttereit.</a:t>
            </a:r>
          </a:p>
          <a:p>
            <a:pPr marL="171450" indent="-171450" algn="l"/>
            <a:r>
              <a:rPr lang="hu-HU" baseline="0" dirty="0"/>
              <a:t>Itt pedig a Carusel kódját látatjátok, szerintem az oldalaink közül ez lett az egyik leglátványosabb.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11101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/>
            <a:r>
              <a:rPr lang="hu-HU" dirty="0"/>
              <a:t>A</a:t>
            </a:r>
            <a:r>
              <a:rPr lang="hu-HU" baseline="0" dirty="0"/>
              <a:t> kvíz egy 12 kérdésből álló teszt, ha ráklikkelsz az opciókra, az oldal értesítést küld, hogy jó-e a válasz. </a:t>
            </a:r>
          </a:p>
          <a:p>
            <a:pPr marL="171450" indent="-171450" algn="l"/>
            <a:r>
              <a:rPr lang="hu-HU" baseline="0" dirty="0"/>
              <a:t>A kvíznek vannak könnyű, és egy kicsit tekervényesebb kérdései.</a:t>
            </a:r>
          </a:p>
          <a:p>
            <a:pPr marL="171450" indent="-171450" algn="l"/>
            <a:r>
              <a:rPr lang="hu-HU" baseline="0" dirty="0"/>
              <a:t>Ez itt már maga a kód, amit az egyik legnehezebb volt összehozni, de végül működőképessé vált.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75057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/>
            <a:r>
              <a:rPr lang="hu-HU" dirty="0"/>
              <a:t>A legtöbbet a Kész + működik címkét használtuk, de így is született egypár amihez volt néhány kérdés, kijavítandó helyesírási hiba.</a:t>
            </a:r>
          </a:p>
          <a:p>
            <a:pPr marL="171450" indent="-171450" algn="l"/>
            <a:r>
              <a:rPr lang="hu-HU" dirty="0"/>
              <a:t>Nem</a:t>
            </a:r>
            <a:r>
              <a:rPr lang="hu-HU" baseline="0" dirty="0"/>
              <a:t> használtuk mindegyiket, de jó volt szórakozni velük egy kicsit, így nagyon széles skálát hoztunk létre belőlük.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1076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2"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8" name="Google Shape;2308;p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09" name="Google Shape;2309;p2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7" name="Google Shape;2347;p27"/>
          <p:cNvSpPr txBox="1">
            <a:spLocks noGrp="1"/>
          </p:cNvSpPr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48" name="Google Shape;2348;p27"/>
          <p:cNvSpPr txBox="1">
            <a:spLocks noGrp="1"/>
          </p:cNvSpPr>
          <p:nvPr>
            <p:ph type="subTitle" idx="1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9" name="Google Shape;2349;p27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50" name="Google Shape;2350;p27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1" name="Google Shape;2351;p27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2352" name="Google Shape;2352;p27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3" name="Google Shape;2353;p27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354" name="Google Shape;2354;p2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2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2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2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2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2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60" name="Google Shape;2360;p27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2361" name="Google Shape;2361;p2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6" name="Google Shape;2366;p27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367" name="Google Shape;2367;p2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2" name="Google Shape;2372;p27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2373" name="Google Shape;2373;p27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27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2376" name="Google Shape;2376;p2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9" name="Google Shape;2379;p27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0" name="Google Shape;2380;p27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2381" name="Google Shape;2381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382" name="Google Shape;2382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2" name="Google Shape;2392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393" name="Google Shape;239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03" name="Google Shape;2403;p27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4" name="Google Shape;2404;p27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2405" name="Google Shape;2405;p27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27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2412" name="Google Shape;2412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13" name="Google Shape;241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3" name="Google Shape;2423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424" name="Google Shape;2424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4" name="Google Shape;2434;p27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2435" name="Google Shape;2435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3" r:id="rId3"/>
    <p:sldLayoutId id="2147483674" r:id="rId4"/>
    <p:sldLayoutId id="214748367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baracskai.dora@students.jedlik.eu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prumuller.tamas@students.jedlik.e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33"/>
          <p:cNvSpPr/>
          <p:nvPr/>
        </p:nvSpPr>
        <p:spPr>
          <a:xfrm>
            <a:off x="2046688" y="3208413"/>
            <a:ext cx="5087776" cy="628144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3"/>
          <p:cNvSpPr txBox="1">
            <a:spLocks noGrp="1"/>
          </p:cNvSpPr>
          <p:nvPr>
            <p:ph type="subTitle" idx="1"/>
          </p:nvPr>
        </p:nvSpPr>
        <p:spPr>
          <a:xfrm>
            <a:off x="1971404" y="3398577"/>
            <a:ext cx="5129334" cy="2766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prezentációt készítették: Baracskai Dóra, Prumüller Tamás</a:t>
            </a:r>
            <a:endParaRPr dirty="0"/>
          </a:p>
        </p:txBody>
      </p:sp>
      <p:grpSp>
        <p:nvGrpSpPr>
          <p:cNvPr id="2661" name="Google Shape;2661;p33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1060096" y="1186387"/>
            <a:ext cx="7260018" cy="1724400"/>
          </a:xfrm>
          <a:prstGeom prst="rect">
            <a:avLst/>
          </a:prstGeom>
          <a:solidFill>
            <a:srgbClr val="00B0F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hu-HU" dirty="0"/>
              <a:t>Proj1-elements-9C</a:t>
            </a:r>
            <a:endParaRPr sz="5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75064"/>
            <a:ext cx="8168185" cy="1214650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 err="1"/>
              <a:t>Github</a:t>
            </a:r>
            <a:r>
              <a:rPr lang="hu-HU" sz="3600" dirty="0"/>
              <a:t> statisztika:</a:t>
            </a:r>
          </a:p>
        </p:txBody>
      </p:sp>
      <p:pic>
        <p:nvPicPr>
          <p:cNvPr id="3" name="Kép 2" descr="A képen diagram látható&#10;&#10;Automatikusan generált leírás">
            <a:extLst>
              <a:ext uri="{FF2B5EF4-FFF2-40B4-BE49-F238E27FC236}">
                <a16:creationId xmlns:a16="http://schemas.microsoft.com/office/drawing/2014/main" id="{C7F5F852-6C74-6351-F09D-CB438CA2B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45" y="0"/>
            <a:ext cx="79267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7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emély, fedett pályás, berendezés, konyhagép látható&#10;&#10;Automatikusan generált leírás">
            <a:extLst>
              <a:ext uri="{FF2B5EF4-FFF2-40B4-BE49-F238E27FC236}">
                <a16:creationId xmlns:a16="http://schemas.microsoft.com/office/drawing/2014/main" id="{554072B1-C1A1-B80C-600F-2592007F0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60786" y="320349"/>
            <a:ext cx="6684578" cy="4815862"/>
          </a:xfrm>
          <a:prstGeom prst="rect">
            <a:avLst/>
          </a:prstGeom>
        </p:spPr>
      </p:pic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978" y="40112"/>
            <a:ext cx="8168185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Összesítve:</a:t>
            </a:r>
          </a:p>
        </p:txBody>
      </p:sp>
    </p:spTree>
    <p:extLst>
      <p:ext uri="{BB962C8B-B14F-4D97-AF65-F5344CB8AC3E}">
        <p14:creationId xmlns:p14="http://schemas.microsoft.com/office/powerpoint/2010/main" val="423182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p69"/>
          <p:cNvSpPr txBox="1">
            <a:spLocks noGrp="1"/>
          </p:cNvSpPr>
          <p:nvPr>
            <p:ph type="title"/>
          </p:nvPr>
        </p:nvSpPr>
        <p:spPr>
          <a:xfrm>
            <a:off x="2422990" y="1174266"/>
            <a:ext cx="5109204" cy="12426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400" dirty="0"/>
              <a:t>Köszönjük szépen a figyelmet!</a:t>
            </a:r>
            <a:endParaRPr sz="4400" dirty="0"/>
          </a:p>
        </p:txBody>
      </p:sp>
      <p:sp>
        <p:nvSpPr>
          <p:cNvPr id="4580" name="Google Shape;4580;p69"/>
          <p:cNvSpPr txBox="1">
            <a:spLocks noGrp="1"/>
          </p:cNvSpPr>
          <p:nvPr>
            <p:ph type="subTitle" idx="1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dirty="0"/>
              <a:t> </a:t>
            </a:r>
            <a:endParaRPr dirty="0"/>
          </a:p>
        </p:txBody>
      </p:sp>
      <p:grpSp>
        <p:nvGrpSpPr>
          <p:cNvPr id="4582" name="Google Shape;4582;p69"/>
          <p:cNvGrpSpPr/>
          <p:nvPr/>
        </p:nvGrpSpPr>
        <p:grpSpPr>
          <a:xfrm rot="-5400000">
            <a:off x="6756923" y="2604103"/>
            <a:ext cx="883262" cy="242091"/>
            <a:chOff x="2300350" y="2601250"/>
            <a:chExt cx="2275275" cy="623625"/>
          </a:xfrm>
        </p:grpSpPr>
        <p:sp>
          <p:nvSpPr>
            <p:cNvPr id="4583" name="Google Shape;4583;p6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9" name="Google Shape;4589;p69"/>
          <p:cNvGrpSpPr/>
          <p:nvPr/>
        </p:nvGrpSpPr>
        <p:grpSpPr>
          <a:xfrm rot="5400000">
            <a:off x="7305100" y="3695000"/>
            <a:ext cx="98902" cy="553090"/>
            <a:chOff x="4898850" y="4820550"/>
            <a:chExt cx="98902" cy="553090"/>
          </a:xfrm>
        </p:grpSpPr>
        <p:sp>
          <p:nvSpPr>
            <p:cNvPr id="4590" name="Google Shape;4590;p6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5" name="Google Shape;4595;p69"/>
          <p:cNvGrpSpPr/>
          <p:nvPr/>
        </p:nvGrpSpPr>
        <p:grpSpPr>
          <a:xfrm rot="5400000">
            <a:off x="1498582" y="1509734"/>
            <a:ext cx="883262" cy="242091"/>
            <a:chOff x="2300350" y="2601250"/>
            <a:chExt cx="2275275" cy="623625"/>
          </a:xfrm>
        </p:grpSpPr>
        <p:sp>
          <p:nvSpPr>
            <p:cNvPr id="4596" name="Google Shape;4596;p6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2" name="Google Shape;4602;p69"/>
          <p:cNvGrpSpPr/>
          <p:nvPr/>
        </p:nvGrpSpPr>
        <p:grpSpPr>
          <a:xfrm>
            <a:off x="3881036" y="2922972"/>
            <a:ext cx="319798" cy="319781"/>
            <a:chOff x="266768" y="1721375"/>
            <a:chExt cx="397907" cy="397887"/>
          </a:xfrm>
        </p:grpSpPr>
        <p:sp>
          <p:nvSpPr>
            <p:cNvPr id="4603" name="Google Shape;4603;p69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9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5" name="Google Shape;4605;p69"/>
          <p:cNvGrpSpPr/>
          <p:nvPr/>
        </p:nvGrpSpPr>
        <p:grpSpPr>
          <a:xfrm>
            <a:off x="4412122" y="2923055"/>
            <a:ext cx="319804" cy="319821"/>
            <a:chOff x="864491" y="1723250"/>
            <a:chExt cx="397866" cy="397887"/>
          </a:xfrm>
        </p:grpSpPr>
        <p:sp>
          <p:nvSpPr>
            <p:cNvPr id="4606" name="Google Shape;4606;p6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9" name="Google Shape;4609;p69"/>
          <p:cNvGrpSpPr/>
          <p:nvPr/>
        </p:nvGrpSpPr>
        <p:grpSpPr>
          <a:xfrm>
            <a:off x="4943148" y="2923119"/>
            <a:ext cx="319821" cy="319861"/>
            <a:chOff x="1379798" y="1723250"/>
            <a:chExt cx="397887" cy="397887"/>
          </a:xfrm>
        </p:grpSpPr>
        <p:sp>
          <p:nvSpPr>
            <p:cNvPr id="4610" name="Google Shape;4610;p69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9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9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9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4" name="Google Shape;4614;p69"/>
          <p:cNvGrpSpPr/>
          <p:nvPr/>
        </p:nvGrpSpPr>
        <p:grpSpPr>
          <a:xfrm rot="5400000">
            <a:off x="2081150" y="2794900"/>
            <a:ext cx="98902" cy="553090"/>
            <a:chOff x="4898850" y="4820550"/>
            <a:chExt cx="98902" cy="553090"/>
          </a:xfrm>
        </p:grpSpPr>
        <p:sp>
          <p:nvSpPr>
            <p:cNvPr id="4615" name="Google Shape;4615;p6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55C865F6-25DD-4DCC-AAC3-4CA48A878C66}"/>
              </a:ext>
            </a:extLst>
          </p:cNvPr>
          <p:cNvSpPr txBox="1"/>
          <p:nvPr/>
        </p:nvSpPr>
        <p:spPr>
          <a:xfrm>
            <a:off x="2386380" y="2769634"/>
            <a:ext cx="4663707" cy="138499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Elérhetőség</a:t>
            </a:r>
            <a:r>
              <a:rPr lang="hu-HU" dirty="0">
                <a:solidFill>
                  <a:schemeClr val="accent2"/>
                </a:solidFill>
              </a:rPr>
              <a:t>: </a:t>
            </a:r>
            <a:r>
              <a:rPr lang="hu-HU" b="0" i="0" dirty="0">
                <a:solidFill>
                  <a:schemeClr val="accent2"/>
                </a:solidFill>
                <a:effectLst/>
                <a:latin typeface="Goog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baracskai.dora@students.jedlik.eu</a:t>
            </a:r>
            <a:r>
              <a:rPr lang="hu-HU" b="0" i="0" dirty="0">
                <a:solidFill>
                  <a:schemeClr val="bg1"/>
                </a:solidFill>
                <a:effectLst/>
                <a:latin typeface="Google Sans"/>
              </a:rPr>
              <a:t> (Dóri)</a:t>
            </a:r>
          </a:p>
          <a:p>
            <a:r>
              <a:rPr lang="hu-HU" dirty="0">
                <a:solidFill>
                  <a:schemeClr val="accent2"/>
                </a:solidFill>
                <a:latin typeface="Google Sans"/>
              </a:rPr>
              <a:t>                          </a:t>
            </a:r>
            <a:r>
              <a:rPr lang="hu-HU" b="0" i="0" dirty="0">
                <a:solidFill>
                  <a:schemeClr val="accent2"/>
                </a:solidFill>
                <a:effectLst/>
                <a:latin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prumuller.tamas@students.jedlik.eu</a:t>
            </a:r>
            <a:r>
              <a:rPr lang="hu-HU" b="0" i="0" dirty="0">
                <a:solidFill>
                  <a:schemeClr val="accent2"/>
                </a:solidFill>
                <a:effectLst/>
                <a:latin typeface="Google Sans"/>
              </a:rPr>
              <a:t> </a:t>
            </a:r>
            <a:r>
              <a:rPr lang="hu-HU" b="0" i="0" dirty="0">
                <a:solidFill>
                  <a:schemeClr val="bg1"/>
                </a:solidFill>
                <a:effectLst/>
                <a:latin typeface="Google Sans"/>
              </a:rPr>
              <a:t>(Tamás)</a:t>
            </a:r>
          </a:p>
          <a:p>
            <a:endParaRPr lang="hu-HU" dirty="0">
              <a:solidFill>
                <a:schemeClr val="bg1"/>
              </a:solidFill>
              <a:latin typeface="Google Sans"/>
            </a:endParaRPr>
          </a:p>
          <a:p>
            <a:endParaRPr lang="hu-HU" dirty="0">
              <a:solidFill>
                <a:schemeClr val="bg1"/>
              </a:solidFill>
              <a:latin typeface="Google Sans"/>
            </a:endParaRPr>
          </a:p>
          <a:p>
            <a:endParaRPr lang="hu-HU" dirty="0">
              <a:solidFill>
                <a:schemeClr val="bg1"/>
              </a:solidFill>
              <a:latin typeface="Google Sans"/>
            </a:endParaRPr>
          </a:p>
          <a:p>
            <a:endParaRPr lang="hu-H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F1A93D53-15E5-4404-9F06-77B0946F4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446" y="310984"/>
            <a:ext cx="8065826" cy="1058256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l"/>
            <a:r>
              <a:rPr lang="hu-HU" sz="3600" dirty="0"/>
              <a:t>Miért éppen </a:t>
            </a:r>
            <a:r>
              <a:rPr lang="hu-HU" sz="3600" dirty="0" err="1"/>
              <a:t>Fireboy</a:t>
            </a:r>
            <a:r>
              <a:rPr lang="hu-HU" sz="3600" dirty="0"/>
              <a:t> and </a:t>
            </a:r>
            <a:r>
              <a:rPr lang="hu-HU" sz="3600" dirty="0" err="1"/>
              <a:t>Watergirl</a:t>
            </a:r>
            <a:r>
              <a:rPr lang="hu-HU" sz="3600" dirty="0"/>
              <a:t>?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BBDA113D-D1AD-4AA5-8988-0F325A745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991" y="1583139"/>
            <a:ext cx="4776717" cy="3166282"/>
          </a:xfrm>
        </p:spPr>
        <p:txBody>
          <a:bodyPr/>
          <a:lstStyle/>
          <a:p>
            <a:pPr marL="0" indent="0" algn="l"/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7FD7907-9717-453D-8663-4774C1D50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385" y="1372276"/>
            <a:ext cx="3461475" cy="1947901"/>
          </a:xfrm>
          <a:prstGeom prst="rect">
            <a:avLst/>
          </a:prstGeom>
        </p:spPr>
      </p:pic>
      <p:pic>
        <p:nvPicPr>
          <p:cNvPr id="1028" name="Picture 4" descr="Fireboy and Watergirl 2: Light Temple 🕹️ Play Fireboy and Watergirl 2:  Light Temple on CrazyGames">
            <a:extLst>
              <a:ext uri="{FF2B5EF4-FFF2-40B4-BE49-F238E27FC236}">
                <a16:creationId xmlns:a16="http://schemas.microsoft.com/office/drawing/2014/main" id="{CAC26FB4-3D97-4604-A448-B75B3EC7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64" y="3320177"/>
            <a:ext cx="3461475" cy="181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eboy and Watergirl 4: Crystal Temple 🕹️ Play Fireboy and Watergirl 4: Crystal  Temple on CrazyGames">
            <a:extLst>
              <a:ext uri="{FF2B5EF4-FFF2-40B4-BE49-F238E27FC236}">
                <a16:creationId xmlns:a16="http://schemas.microsoft.com/office/drawing/2014/main" id="{118B025B-EE69-4324-92DC-3A4E4B965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7" y="1811579"/>
            <a:ext cx="4799988" cy="270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3704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lcím 7">
            <a:extLst>
              <a:ext uri="{FF2B5EF4-FFF2-40B4-BE49-F238E27FC236}">
                <a16:creationId xmlns:a16="http://schemas.microsoft.com/office/drawing/2014/main" id="{BBDA113D-D1AD-4AA5-8988-0F325A7451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 flipV="1">
            <a:off x="8210549" y="4391025"/>
            <a:ext cx="85724" cy="952500"/>
          </a:xfrm>
        </p:spPr>
        <p:txBody>
          <a:bodyPr/>
          <a:lstStyle/>
          <a:p>
            <a:pPr marL="0" indent="0" algn="l"/>
            <a:r>
              <a:rPr lang="hu-HU" dirty="0"/>
              <a:t>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89C7162-44C4-47C1-8ADC-C12CF37E9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597"/>
          <a:stretch/>
        </p:blipFill>
        <p:spPr>
          <a:xfrm>
            <a:off x="847727" y="4042687"/>
            <a:ext cx="7682371" cy="972369"/>
          </a:xfrm>
          <a:prstGeom prst="rect">
            <a:avLst/>
          </a:prstGeom>
        </p:spPr>
      </p:pic>
      <p:sp>
        <p:nvSpPr>
          <p:cNvPr id="7" name="Cím 6">
            <a:extLst>
              <a:ext uri="{FF2B5EF4-FFF2-40B4-BE49-F238E27FC236}">
                <a16:creationId xmlns:a16="http://schemas.microsoft.com/office/drawing/2014/main" id="{F1A93D53-15E5-4404-9F06-77B0946F4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8657" y="138692"/>
            <a:ext cx="4724400" cy="1388661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l"/>
            <a:r>
              <a:rPr lang="hu-HU" sz="3600" dirty="0"/>
              <a:t>Menürendszer: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8667B95-7CD0-4C85-895F-7FA782903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2" y="1527353"/>
            <a:ext cx="8691419" cy="251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4717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ím 20">
            <a:extLst>
              <a:ext uri="{FF2B5EF4-FFF2-40B4-BE49-F238E27FC236}">
                <a16:creationId xmlns:a16="http://schemas.microsoft.com/office/drawing/2014/main" id="{B81D84C9-F3D8-4808-837E-0DEDFBACF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7133" y="436727"/>
            <a:ext cx="5820179" cy="1096049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hu-HU" sz="3600" dirty="0"/>
              <a:t>Alkalmazott technikák:</a:t>
            </a:r>
          </a:p>
        </p:txBody>
      </p:sp>
      <p:sp>
        <p:nvSpPr>
          <p:cNvPr id="22" name="Alcím 21">
            <a:extLst>
              <a:ext uri="{FF2B5EF4-FFF2-40B4-BE49-F238E27FC236}">
                <a16:creationId xmlns:a16="http://schemas.microsoft.com/office/drawing/2014/main" id="{0A5DB855-1270-4943-82AB-8ED21035E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481" y="1821976"/>
            <a:ext cx="5508369" cy="2395182"/>
          </a:xfrm>
        </p:spPr>
        <p:txBody>
          <a:bodyPr/>
          <a:lstStyle/>
          <a:p>
            <a:pPr marL="0" indent="0" algn="l"/>
            <a:endParaRPr lang="hu-HU" dirty="0"/>
          </a:p>
        </p:txBody>
      </p:sp>
      <p:pic>
        <p:nvPicPr>
          <p:cNvPr id="2050" name="Picture 2" descr="P92 IT Solutions - HTML, CSS and JavaScript">
            <a:extLst>
              <a:ext uri="{FF2B5EF4-FFF2-40B4-BE49-F238E27FC236}">
                <a16:creationId xmlns:a16="http://schemas.microsoft.com/office/drawing/2014/main" id="{F2FA9C7A-6FC6-471B-9C65-5369AB5E5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3" r="11950"/>
          <a:stretch/>
        </p:blipFill>
        <p:spPr bwMode="auto">
          <a:xfrm rot="18846288">
            <a:off x="4732483" y="2414484"/>
            <a:ext cx="3733615" cy="134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92 IT Solutions - HTML, CSS and JavaScript">
            <a:extLst>
              <a:ext uri="{FF2B5EF4-FFF2-40B4-BE49-F238E27FC236}">
                <a16:creationId xmlns:a16="http://schemas.microsoft.com/office/drawing/2014/main" id="{12C3BF88-244F-4CCD-95B3-C40457000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1" t="22730" r="9343" b="22731"/>
          <a:stretch/>
        </p:blipFill>
        <p:spPr bwMode="auto">
          <a:xfrm>
            <a:off x="1001120" y="1641607"/>
            <a:ext cx="3814549" cy="257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36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9ED9307-4EEC-4003-9A26-8A8C500F0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16" y="439858"/>
            <a:ext cx="5939665" cy="40520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FDA00E7C-BF47-4E95-A2C5-9CCACFCBB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762" y="981926"/>
            <a:ext cx="2885637" cy="3509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5732290-35D7-4FB1-B1BF-E34F48032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746" y="491799"/>
            <a:ext cx="6298507" cy="41599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8962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7587564" cy="1174262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A reszponzív rácsról kicsit részletesebben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30EDDC62-113B-4974-BE4A-AB12004D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6287" y="1738413"/>
            <a:ext cx="5767677" cy="1666674"/>
          </a:xfrm>
        </p:spPr>
        <p:txBody>
          <a:bodyPr/>
          <a:lstStyle/>
          <a:p>
            <a:pPr marL="0" indent="0" algn="l"/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00B8D96D-44FA-4FA4-A62C-4490C36C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12" y="1774137"/>
            <a:ext cx="7645255" cy="2848073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E13FB5AC-9334-4736-8AB9-CF8C86A0E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050" y="111036"/>
            <a:ext cx="4534977" cy="5075139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50A74332-6B66-4EED-A60F-4388B996E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332" y="111036"/>
            <a:ext cx="2596793" cy="501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7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6701051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A </a:t>
            </a:r>
            <a:r>
              <a:rPr lang="hu-HU" sz="3600" dirty="0" err="1"/>
              <a:t>Bootsrap</a:t>
            </a:r>
            <a:r>
              <a:rPr lang="hu-HU" sz="3600" dirty="0"/>
              <a:t> </a:t>
            </a:r>
            <a:r>
              <a:rPr lang="hu-HU" sz="3600" dirty="0" err="1"/>
              <a:t>Carousel</a:t>
            </a:r>
            <a:r>
              <a:rPr lang="hu-HU" sz="3600" dirty="0"/>
              <a:t>: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30EDDC62-113B-4974-BE4A-AB12004D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583" y="1451810"/>
            <a:ext cx="5767677" cy="833067"/>
          </a:xfrm>
        </p:spPr>
        <p:txBody>
          <a:bodyPr/>
          <a:lstStyle/>
          <a:p>
            <a:pPr marL="0" indent="0" algn="l"/>
            <a:r>
              <a:rPr lang="hu-HU" dirty="0"/>
              <a:t> 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5FF62A8-AC9D-413A-BE6D-91E294C3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37" y="1601230"/>
            <a:ext cx="3874070" cy="124881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5A27718-0E13-46E3-9216-A725E890C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107" y="1595343"/>
            <a:ext cx="3872547" cy="125470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DAE16E6-AD7F-4572-8CD9-0BCC14436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96" y="2868333"/>
            <a:ext cx="3816111" cy="123642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825F5B9-5AFE-496D-9F74-AAA28093A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107" y="2850048"/>
            <a:ext cx="3872547" cy="1254706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9114273C-65DC-441D-830F-4E2BABB12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828" y="2890"/>
            <a:ext cx="7578081" cy="514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29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6701051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Kvíz bemutatása:</a:t>
            </a:r>
          </a:p>
        </p:txBody>
      </p:sp>
      <p:sp>
        <p:nvSpPr>
          <p:cNvPr id="8" name="Alcím 7">
            <a:extLst>
              <a:ext uri="{FF2B5EF4-FFF2-40B4-BE49-F238E27FC236}">
                <a16:creationId xmlns:a16="http://schemas.microsoft.com/office/drawing/2014/main" id="{30EDDC62-113B-4974-BE4A-AB12004D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583" y="1451810"/>
            <a:ext cx="5767677" cy="833067"/>
          </a:xfrm>
        </p:spPr>
        <p:txBody>
          <a:bodyPr/>
          <a:lstStyle/>
          <a:p>
            <a:pPr marL="0" indent="0" algn="l"/>
            <a:r>
              <a:rPr lang="hu-HU" dirty="0"/>
              <a:t>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13FB5AC-9334-4736-8AB9-CF8C86A0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97" y="96588"/>
            <a:ext cx="5446081" cy="495032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DAFA784-4057-42D1-9433-49540A36F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00" y="537955"/>
            <a:ext cx="9144000" cy="43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63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6">
            <a:extLst>
              <a:ext uri="{FF2B5EF4-FFF2-40B4-BE49-F238E27FC236}">
                <a16:creationId xmlns:a16="http://schemas.microsoft.com/office/drawing/2014/main" id="{887A229B-B29E-4AE0-9F39-91B7CD737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12" y="456646"/>
            <a:ext cx="8168185" cy="833067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r>
              <a:rPr lang="hu-HU" sz="3600" dirty="0"/>
              <a:t>GitHub címkék és alkalmazásuk: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35" y="1289712"/>
            <a:ext cx="5860240" cy="37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41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524</Words>
  <Application>Microsoft Office PowerPoint</Application>
  <PresentationFormat>Diavetítés a képernyőre (16:9 oldalarány)</PresentationFormat>
  <Paragraphs>45</Paragraphs>
  <Slides>12</Slides>
  <Notes>12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Arial</vt:lpstr>
      <vt:lpstr>Exo</vt:lpstr>
      <vt:lpstr>Google Sans</vt:lpstr>
      <vt:lpstr>PT Sans</vt:lpstr>
      <vt:lpstr>Data Center Business Plan by Slidesgo</vt:lpstr>
      <vt:lpstr>Proj1-elements-9C</vt:lpstr>
      <vt:lpstr>Miért éppen Fireboy and Watergirl?</vt:lpstr>
      <vt:lpstr>Menürendszer:</vt:lpstr>
      <vt:lpstr>Alkalmazott technikák:</vt:lpstr>
      <vt:lpstr>PowerPoint-bemutató</vt:lpstr>
      <vt:lpstr>A reszponzív rácsról kicsit részletesebben</vt:lpstr>
      <vt:lpstr>A Bootsrap Carousel:</vt:lpstr>
      <vt:lpstr>Kvíz bemutatása:</vt:lpstr>
      <vt:lpstr>GitHub címkék és alkalmazásuk:</vt:lpstr>
      <vt:lpstr>Github statisztika:</vt:lpstr>
      <vt:lpstr>Összesítve:</vt:lpstr>
      <vt:lpstr>Köszönjük szépen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Proj1-elements-9C</dc:title>
  <dc:creator>Baracskai Dóra</dc:creator>
  <cp:lastModifiedBy>Dóra Baracskai</cp:lastModifiedBy>
  <cp:revision>25</cp:revision>
  <dcterms:modified xsi:type="dcterms:W3CDTF">2023-03-18T10:23:02Z</dcterms:modified>
</cp:coreProperties>
</file>